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05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657" r:id="rId163"/>
    <p:sldId id="1658" r:id="rId164"/>
    <p:sldId id="1659" r:id="rId165"/>
    <p:sldId id="1660" r:id="rId166"/>
    <p:sldId id="1661" r:id="rId167"/>
    <p:sldId id="1662" r:id="rId168"/>
    <p:sldId id="1407" r:id="rId169"/>
    <p:sldId id="1518" r:id="rId170"/>
    <p:sldId id="1519" r:id="rId171"/>
    <p:sldId id="1610" r:id="rId172"/>
    <p:sldId id="1611" r:id="rId173"/>
    <p:sldId id="1612" r:id="rId174"/>
    <p:sldId id="1613" r:id="rId175"/>
    <p:sldId id="1614" r:id="rId176"/>
    <p:sldId id="1615" r:id="rId177"/>
    <p:sldId id="1616" r:id="rId178"/>
    <p:sldId id="1617" r:id="rId179"/>
    <p:sldId id="1520" r:id="rId180"/>
    <p:sldId id="1521" r:id="rId181"/>
    <p:sldId id="1663" r:id="rId182"/>
    <p:sldId id="1522" r:id="rId183"/>
    <p:sldId id="1523" r:id="rId184"/>
    <p:sldId id="1524" r:id="rId185"/>
    <p:sldId id="1525" r:id="rId186"/>
    <p:sldId id="1526" r:id="rId187"/>
    <p:sldId id="1527" r:id="rId188"/>
    <p:sldId id="1528" r:id="rId189"/>
    <p:sldId id="1529" r:id="rId190"/>
    <p:sldId id="1541" r:id="rId191"/>
    <p:sldId id="1530" r:id="rId192"/>
    <p:sldId id="1531" r:id="rId193"/>
    <p:sldId id="1532" r:id="rId194"/>
    <p:sldId id="1533" r:id="rId195"/>
    <p:sldId id="1534" r:id="rId196"/>
    <p:sldId id="1535" r:id="rId197"/>
    <p:sldId id="1536" r:id="rId198"/>
    <p:sldId id="1537" r:id="rId199"/>
    <p:sldId id="1538" r:id="rId200"/>
    <p:sldId id="1539" r:id="rId201"/>
    <p:sldId id="1540" r:id="rId202"/>
    <p:sldId id="1542" r:id="rId203"/>
    <p:sldId id="1543" r:id="rId204"/>
    <p:sldId id="1544" r:id="rId205"/>
    <p:sldId id="1545" r:id="rId206"/>
    <p:sldId id="1548" r:id="rId207"/>
    <p:sldId id="1546" r:id="rId208"/>
    <p:sldId id="1547" r:id="rId209"/>
    <p:sldId id="1549" r:id="rId210"/>
    <p:sldId id="1550" r:id="rId211"/>
    <p:sldId id="1551" r:id="rId212"/>
    <p:sldId id="1633" r:id="rId213"/>
    <p:sldId id="1634" r:id="rId214"/>
    <p:sldId id="1635" r:id="rId215"/>
    <p:sldId id="1636" r:id="rId216"/>
    <p:sldId id="1637" r:id="rId217"/>
    <p:sldId id="1409" r:id="rId218"/>
    <p:sldId id="1552" r:id="rId219"/>
    <p:sldId id="1553" r:id="rId220"/>
    <p:sldId id="1554" r:id="rId221"/>
    <p:sldId id="1555" r:id="rId222"/>
    <p:sldId id="1556" r:id="rId223"/>
    <p:sldId id="1557" r:id="rId224"/>
    <p:sldId id="1559" r:id="rId225"/>
    <p:sldId id="1558" r:id="rId226"/>
    <p:sldId id="1642" r:id="rId227"/>
    <p:sldId id="1643" r:id="rId228"/>
    <p:sldId id="1638" r:id="rId229"/>
    <p:sldId id="1641" r:id="rId230"/>
    <p:sldId id="1640" r:id="rId231"/>
    <p:sldId id="1639" r:id="rId232"/>
    <p:sldId id="1410" r:id="rId233"/>
    <p:sldId id="1359" r:id="rId234"/>
    <p:sldId id="1360" r:id="rId235"/>
    <p:sldId id="1361" r:id="rId236"/>
    <p:sldId id="1563" r:id="rId237"/>
    <p:sldId id="1560" r:id="rId238"/>
    <p:sldId id="1564" r:id="rId239"/>
    <p:sldId id="1561" r:id="rId240"/>
    <p:sldId id="1363" r:id="rId241"/>
    <p:sldId id="1364" r:id="rId242"/>
    <p:sldId id="1365" r:id="rId243"/>
    <p:sldId id="1366" r:id="rId244"/>
    <p:sldId id="1565" r:id="rId245"/>
    <p:sldId id="1367" r:id="rId246"/>
    <p:sldId id="1368" r:id="rId247"/>
    <p:sldId id="1369" r:id="rId248"/>
    <p:sldId id="1566" r:id="rId249"/>
    <p:sldId id="1371" r:id="rId250"/>
    <p:sldId id="1372" r:id="rId251"/>
    <p:sldId id="1373" r:id="rId252"/>
    <p:sldId id="1567" r:id="rId253"/>
    <p:sldId id="1562" r:id="rId254"/>
    <p:sldId id="1568" r:id="rId255"/>
    <p:sldId id="1569" r:id="rId256"/>
    <p:sldId id="1570" r:id="rId257"/>
    <p:sldId id="1571" r:id="rId258"/>
    <p:sldId id="1572" r:id="rId259"/>
    <p:sldId id="1573" r:id="rId260"/>
    <p:sldId id="1574" r:id="rId261"/>
    <p:sldId id="1575" r:id="rId262"/>
    <p:sldId id="1576" r:id="rId263"/>
    <p:sldId id="1577" r:id="rId264"/>
    <p:sldId id="1578" r:id="rId265"/>
    <p:sldId id="1579" r:id="rId266"/>
    <p:sldId id="1580" r:id="rId267"/>
    <p:sldId id="1581" r:id="rId268"/>
    <p:sldId id="1582" r:id="rId269"/>
    <p:sldId id="1583" r:id="rId270"/>
    <p:sldId id="1584" r:id="rId271"/>
    <p:sldId id="1647" r:id="rId272"/>
    <p:sldId id="1644" r:id="rId273"/>
    <p:sldId id="1645" r:id="rId274"/>
    <p:sldId id="1646" r:id="rId275"/>
    <p:sldId id="1411" r:id="rId276"/>
    <p:sldId id="1585" r:id="rId277"/>
    <p:sldId id="1586" r:id="rId278"/>
    <p:sldId id="1587" r:id="rId279"/>
    <p:sldId id="1588" r:id="rId280"/>
    <p:sldId id="1589" r:id="rId281"/>
    <p:sldId id="1590" r:id="rId282"/>
    <p:sldId id="1591" r:id="rId283"/>
    <p:sldId id="1592" r:id="rId284"/>
    <p:sldId id="1593" r:id="rId285"/>
    <p:sldId id="1595" r:id="rId286"/>
    <p:sldId id="1594" r:id="rId287"/>
    <p:sldId id="1596" r:id="rId288"/>
    <p:sldId id="1597" r:id="rId289"/>
    <p:sldId id="1598" r:id="rId290"/>
    <p:sldId id="1599" r:id="rId291"/>
    <p:sldId id="1600" r:id="rId292"/>
    <p:sldId id="1601" r:id="rId293"/>
    <p:sldId id="1602" r:id="rId294"/>
    <p:sldId id="1603" r:id="rId295"/>
    <p:sldId id="1605" r:id="rId296"/>
    <p:sldId id="1606" r:id="rId297"/>
    <p:sldId id="1607" r:id="rId298"/>
    <p:sldId id="1608" r:id="rId299"/>
    <p:sldId id="1618" r:id="rId300"/>
    <p:sldId id="1648" r:id="rId301"/>
    <p:sldId id="1649" r:id="rId302"/>
    <p:sldId id="1650" r:id="rId303"/>
    <p:sldId id="1651" r:id="rId304"/>
  </p:sldIdLst>
  <p:sldSz cx="9906000" cy="6858000" type="A4"/>
  <p:notesSz cx="9928225" cy="6797675"/>
  <p:embeddedFontLst>
    <p:embeddedFont>
      <p:font typeface="Calibri" panose="020F0502020204030204" pitchFamily="34" charset="0"/>
      <p:regular r:id="rId306"/>
      <p:bold r:id="rId307"/>
      <p:italic r:id="rId308"/>
      <p:boldItalic r:id="rId309"/>
    </p:embeddedFont>
    <p:embeddedFont>
      <p:font typeface="Calibri Light" panose="020F0302020204030204" pitchFamily="34" charset="0"/>
      <p:regular r:id="rId310"/>
      <p:italic r:id="rId311"/>
    </p:embeddedFont>
    <p:embeddedFont>
      <p:font typeface="Candara" panose="020E0502030303020204" pitchFamily="34" charset="0"/>
      <p:regular r:id="rId312"/>
      <p:bold r:id="rId313"/>
      <p:italic r:id="rId314"/>
      <p:boldItalic r:id="rId315"/>
    </p:embeddedFont>
    <p:embeddedFont>
      <p:font typeface="Consolas" panose="020B0609020204030204" pitchFamily="49" charset="0"/>
      <p:regular r:id="rId316"/>
      <p:bold r:id="rId317"/>
      <p:italic r:id="rId318"/>
      <p:boldItalic r:id="rId319"/>
    </p:embeddedFont>
    <p:embeddedFont>
      <p:font typeface="고도 M" panose="02000503000000020004" pitchFamily="2" charset="-127"/>
      <p:regular r:id="rId320"/>
    </p:embeddedFont>
    <p:embeddedFont>
      <p:font typeface="맑은 고딕" panose="020B0503020000020004" pitchFamily="50" charset="-127"/>
      <p:regular r:id="rId321"/>
      <p:bold r:id="rId322"/>
    </p:embeddedFont>
    <p:embeddedFont>
      <p:font typeface="맑은 고딕" panose="020B0503020000020004" pitchFamily="50" charset="-127"/>
      <p:regular r:id="rId321"/>
      <p:bold r:id="rId3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BC"/>
    <a:srgbClr val="FFFFC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72" y="7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10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12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13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font" Target="fonts/font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1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15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5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16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6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7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9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11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757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07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7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77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05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8950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938354-27A4-4742-9431-A612FCC15545}"/>
              </a:ext>
            </a:extLst>
          </p:cNvPr>
          <p:cNvGrpSpPr/>
          <p:nvPr/>
        </p:nvGrpSpPr>
        <p:grpSpPr>
          <a:xfrm>
            <a:off x="6441795" y="1160748"/>
            <a:ext cx="2520280" cy="2520280"/>
            <a:chOff x="6441795" y="1160748"/>
            <a:chExt cx="2520280" cy="25202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C8A84BF-0139-40DF-83FB-836AEA914391}"/>
                </a:ext>
              </a:extLst>
            </p:cNvPr>
            <p:cNvSpPr/>
            <p:nvPr/>
          </p:nvSpPr>
          <p:spPr>
            <a:xfrm>
              <a:off x="6441795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6B1398-02A3-4C82-9051-3D0E72CA7F54}"/>
                </a:ext>
              </a:extLst>
            </p:cNvPr>
            <p:cNvSpPr/>
            <p:nvPr/>
          </p:nvSpPr>
          <p:spPr>
            <a:xfrm>
              <a:off x="6945851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DAF0AD-2155-47A7-9EFB-26CDD8362861}"/>
                </a:ext>
              </a:extLst>
            </p:cNvPr>
            <p:cNvSpPr/>
            <p:nvPr/>
          </p:nvSpPr>
          <p:spPr>
            <a:xfrm>
              <a:off x="7449907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529AD-AB8A-40B0-93D7-AC7A00A9EA90}"/>
                </a:ext>
              </a:extLst>
            </p:cNvPr>
            <p:cNvSpPr/>
            <p:nvPr/>
          </p:nvSpPr>
          <p:spPr>
            <a:xfrm>
              <a:off x="7953963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523729-0947-4CA8-BD40-2E8393BF12BF}"/>
                </a:ext>
              </a:extLst>
            </p:cNvPr>
            <p:cNvSpPr/>
            <p:nvPr/>
          </p:nvSpPr>
          <p:spPr>
            <a:xfrm>
              <a:off x="8458019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2253717-C414-49FE-A382-538E6E8159EB}"/>
                </a:ext>
              </a:extLst>
            </p:cNvPr>
            <p:cNvSpPr/>
            <p:nvPr/>
          </p:nvSpPr>
          <p:spPr>
            <a:xfrm>
              <a:off x="6441795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3096EB-61F5-447A-A7A9-8B3FF6888643}"/>
                </a:ext>
              </a:extLst>
            </p:cNvPr>
            <p:cNvSpPr/>
            <p:nvPr/>
          </p:nvSpPr>
          <p:spPr>
            <a:xfrm>
              <a:off x="6945851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4E0BCA-DCA2-454C-B9A2-9970995F1CDF}"/>
                </a:ext>
              </a:extLst>
            </p:cNvPr>
            <p:cNvSpPr/>
            <p:nvPr/>
          </p:nvSpPr>
          <p:spPr>
            <a:xfrm>
              <a:off x="7449907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E42D14-43D7-4A44-9CF2-CFE5FDC2C8CA}"/>
                </a:ext>
              </a:extLst>
            </p:cNvPr>
            <p:cNvSpPr/>
            <p:nvPr/>
          </p:nvSpPr>
          <p:spPr>
            <a:xfrm>
              <a:off x="7953963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188C73-D32D-4B9E-BD42-C7A38D7C2440}"/>
                </a:ext>
              </a:extLst>
            </p:cNvPr>
            <p:cNvSpPr/>
            <p:nvPr/>
          </p:nvSpPr>
          <p:spPr>
            <a:xfrm>
              <a:off x="8458019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31B688-72F7-4DAF-B90D-7C24855BC978}"/>
                </a:ext>
              </a:extLst>
            </p:cNvPr>
            <p:cNvSpPr/>
            <p:nvPr/>
          </p:nvSpPr>
          <p:spPr>
            <a:xfrm>
              <a:off x="6441795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F0F9CA-9669-46F4-8225-4BAD90266762}"/>
                </a:ext>
              </a:extLst>
            </p:cNvPr>
            <p:cNvSpPr/>
            <p:nvPr/>
          </p:nvSpPr>
          <p:spPr>
            <a:xfrm>
              <a:off x="6945851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C47A88-6208-45AD-9BF9-6A9F63CD63CE}"/>
                </a:ext>
              </a:extLst>
            </p:cNvPr>
            <p:cNvSpPr/>
            <p:nvPr/>
          </p:nvSpPr>
          <p:spPr>
            <a:xfrm>
              <a:off x="7449907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C4CEE4-97F1-405E-81D6-6D453B08AB66}"/>
                </a:ext>
              </a:extLst>
            </p:cNvPr>
            <p:cNvSpPr/>
            <p:nvPr/>
          </p:nvSpPr>
          <p:spPr>
            <a:xfrm>
              <a:off x="7953963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373F56-60A7-4C40-BD27-B5EADFC4397D}"/>
                </a:ext>
              </a:extLst>
            </p:cNvPr>
            <p:cNvSpPr/>
            <p:nvPr/>
          </p:nvSpPr>
          <p:spPr>
            <a:xfrm>
              <a:off x="8458019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58D7E6-D3C9-40E1-9E63-07F3D1D9C5FB}"/>
                </a:ext>
              </a:extLst>
            </p:cNvPr>
            <p:cNvSpPr/>
            <p:nvPr/>
          </p:nvSpPr>
          <p:spPr>
            <a:xfrm>
              <a:off x="6441795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CC5895-4C8F-48CE-82C3-9A846CDBD865}"/>
                </a:ext>
              </a:extLst>
            </p:cNvPr>
            <p:cNvSpPr/>
            <p:nvPr/>
          </p:nvSpPr>
          <p:spPr>
            <a:xfrm>
              <a:off x="6945851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79146-4E98-4E9C-8BD6-1DCF671DA6AC}"/>
                </a:ext>
              </a:extLst>
            </p:cNvPr>
            <p:cNvSpPr/>
            <p:nvPr/>
          </p:nvSpPr>
          <p:spPr>
            <a:xfrm>
              <a:off x="7449907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C33A9C-780D-443A-B0D6-596CBD8CAB4C}"/>
                </a:ext>
              </a:extLst>
            </p:cNvPr>
            <p:cNvSpPr/>
            <p:nvPr/>
          </p:nvSpPr>
          <p:spPr>
            <a:xfrm>
              <a:off x="7953963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AAF1097-D9B9-49CB-BC88-885A163F488A}"/>
                </a:ext>
              </a:extLst>
            </p:cNvPr>
            <p:cNvSpPr/>
            <p:nvPr/>
          </p:nvSpPr>
          <p:spPr>
            <a:xfrm>
              <a:off x="8458019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094DAB5-99C0-4D2A-8A42-88D6ED4DF90B}"/>
                </a:ext>
              </a:extLst>
            </p:cNvPr>
            <p:cNvSpPr/>
            <p:nvPr/>
          </p:nvSpPr>
          <p:spPr>
            <a:xfrm>
              <a:off x="6441795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92FEB47-C67D-4E81-A2CB-40EDB59165A6}"/>
                </a:ext>
              </a:extLst>
            </p:cNvPr>
            <p:cNvSpPr/>
            <p:nvPr/>
          </p:nvSpPr>
          <p:spPr>
            <a:xfrm>
              <a:off x="6945851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50E29F-66A8-4AE2-B37D-0C55DA0F82CA}"/>
                </a:ext>
              </a:extLst>
            </p:cNvPr>
            <p:cNvSpPr/>
            <p:nvPr/>
          </p:nvSpPr>
          <p:spPr>
            <a:xfrm>
              <a:off x="7449907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897E530-07C1-496B-B837-241AE9F9D5A4}"/>
                </a:ext>
              </a:extLst>
            </p:cNvPr>
            <p:cNvSpPr/>
            <p:nvPr/>
          </p:nvSpPr>
          <p:spPr>
            <a:xfrm>
              <a:off x="7953963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B4FB17-E928-43A9-A5D6-DD68AAE0EAD0}"/>
                </a:ext>
              </a:extLst>
            </p:cNvPr>
            <p:cNvSpPr/>
            <p:nvPr/>
          </p:nvSpPr>
          <p:spPr>
            <a:xfrm>
              <a:off x="8458019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range(i+1):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i-j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351799" y="906662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371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range(n*2-1):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for k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if(j+k==i):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508221" y="901326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44EFD3A-FFC2-4FDE-8F13-BCE0AED1A897}"/>
              </a:ext>
            </a:extLst>
          </p:cNvPr>
          <p:cNvSpPr txBox="1"/>
          <p:nvPr/>
        </p:nvSpPr>
        <p:spPr>
          <a:xfrm>
            <a:off x="5163366" y="3811152"/>
            <a:ext cx="2717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   1   3   6  10  15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2   5   9  14  19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4   8  13  18  22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7  12  17  21  24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11  16  20  23  25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51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666978" y="-63388"/>
            <a:ext cx="3179075" cy="978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766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179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</p:txBody>
      </p:sp>
    </p:spTree>
    <p:extLst>
      <p:ext uri="{BB962C8B-B14F-4D97-AF65-F5344CB8AC3E}">
        <p14:creationId xmlns:p14="http://schemas.microsoft.com/office/powerpoint/2010/main" val="2214202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22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0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882521" y="677921"/>
            <a:ext cx="31790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s = -s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82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6FD84-C836-462D-A6D7-4F5F7F144A06}"/>
              </a:ext>
            </a:extLst>
          </p:cNvPr>
          <p:cNvSpPr/>
          <p:nvPr/>
        </p:nvSpPr>
        <p:spPr>
          <a:xfrm>
            <a:off x="2540732" y="436510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BE591-8A69-4AF1-95AF-FB1A67F1BAB2}"/>
              </a:ext>
            </a:extLst>
          </p:cNvPr>
          <p:cNvSpPr/>
          <p:nvPr/>
        </p:nvSpPr>
        <p:spPr>
          <a:xfrm>
            <a:off x="2941997" y="43651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48A59-634C-4386-9C21-E330E5F0FB42}"/>
              </a:ext>
            </a:extLst>
          </p:cNvPr>
          <p:cNvSpPr/>
          <p:nvPr/>
        </p:nvSpPr>
        <p:spPr>
          <a:xfrm>
            <a:off x="3737956" y="436311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AC02B1-4A9F-4558-BF34-D57B4942E7BB}"/>
              </a:ext>
            </a:extLst>
          </p:cNvPr>
          <p:cNvSpPr/>
          <p:nvPr/>
        </p:nvSpPr>
        <p:spPr>
          <a:xfrm>
            <a:off x="4139221" y="436311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87975-8C5A-41BE-9D8F-77E834FDB5FB}"/>
              </a:ext>
            </a:extLst>
          </p:cNvPr>
          <p:cNvSpPr/>
          <p:nvPr/>
        </p:nvSpPr>
        <p:spPr>
          <a:xfrm>
            <a:off x="4935180" y="4361122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67000-B184-40E8-A4FF-5A1DE2701255}"/>
              </a:ext>
            </a:extLst>
          </p:cNvPr>
          <p:cNvSpPr/>
          <p:nvPr/>
        </p:nvSpPr>
        <p:spPr>
          <a:xfrm>
            <a:off x="5336445" y="4361122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63EFC-BC6C-4F6D-8B41-E92048F0395F}"/>
              </a:ext>
            </a:extLst>
          </p:cNvPr>
          <p:cNvSpPr/>
          <p:nvPr/>
        </p:nvSpPr>
        <p:spPr>
          <a:xfrm>
            <a:off x="6132404" y="4359131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9B874-EF34-4726-BF6F-4760B4768B1B}"/>
              </a:ext>
            </a:extLst>
          </p:cNvPr>
          <p:cNvSpPr/>
          <p:nvPr/>
        </p:nvSpPr>
        <p:spPr>
          <a:xfrm>
            <a:off x="6533669" y="43591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D236C-EFBC-42EC-95BC-C494FDB4CBDE}"/>
              </a:ext>
            </a:extLst>
          </p:cNvPr>
          <p:cNvSpPr/>
          <p:nvPr/>
        </p:nvSpPr>
        <p:spPr>
          <a:xfrm>
            <a:off x="7329628" y="4357140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45AAE9-D83B-4D47-A2E0-07AB734D6D0B}"/>
              </a:ext>
            </a:extLst>
          </p:cNvPr>
          <p:cNvSpPr/>
          <p:nvPr/>
        </p:nvSpPr>
        <p:spPr>
          <a:xfrm>
            <a:off x="7730893" y="4357140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41DAF-6573-4063-B2ED-A9017BE5EA50}"/>
              </a:ext>
            </a:extLst>
          </p:cNvPr>
          <p:cNvSpPr/>
          <p:nvPr/>
        </p:nvSpPr>
        <p:spPr>
          <a:xfrm>
            <a:off x="1555408" y="435713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DB210-9055-4FE5-92E5-7130110E3BAD}"/>
              </a:ext>
            </a:extLst>
          </p:cNvPr>
          <p:cNvCxnSpPr>
            <a:stCxn id="32" idx="3"/>
            <a:endCxn id="2" idx="1"/>
          </p:cNvCxnSpPr>
          <p:nvPr/>
        </p:nvCxnSpPr>
        <p:spPr>
          <a:xfrm>
            <a:off x="1956673" y="4557772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A98C20-EA76-4DBA-81DD-EA0C8EB6D6E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43262" y="456374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F5E03-A450-47B7-9044-D7E368413A9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540486" y="4561755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DFE243-A9D1-4C20-8AA2-21ECE581376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737710" y="4559764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5E5B03-6CD5-4B93-B869-A9C530CCA9C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934934" y="4557773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48E63A-7586-43A9-98F8-A9A37DE5FF3F}"/>
              </a:ext>
            </a:extLst>
          </p:cNvPr>
          <p:cNvSpPr txBox="1"/>
          <p:nvPr/>
        </p:nvSpPr>
        <p:spPr>
          <a:xfrm>
            <a:off x="1640632" y="4756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8B19FF-D0E7-47C3-87F5-5282BD5F7462}"/>
              </a:ext>
            </a:extLst>
          </p:cNvPr>
          <p:cNvSpPr/>
          <p:nvPr/>
        </p:nvSpPr>
        <p:spPr>
          <a:xfrm>
            <a:off x="1565829" y="539326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8A0091-4CE1-4067-BBA1-34DA6E250A37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>
          <a:xfrm flipV="1">
            <a:off x="1967094" y="4565737"/>
            <a:ext cx="573638" cy="10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A32B1E-7A2A-48A6-ADCB-66A047C4F30A}"/>
              </a:ext>
            </a:extLst>
          </p:cNvPr>
          <p:cNvSpPr txBox="1"/>
          <p:nvPr/>
        </p:nvSpPr>
        <p:spPr>
          <a:xfrm>
            <a:off x="1651053" y="5792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E1533-5511-491A-85B8-1CA77F55AFAE}"/>
              </a:ext>
            </a:extLst>
          </p:cNvPr>
          <p:cNvSpPr txBox="1"/>
          <p:nvPr/>
        </p:nvSpPr>
        <p:spPr>
          <a:xfrm>
            <a:off x="2385080" y="479483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0x1be90934500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D969E-867E-4A50-AF5E-42619C7A2D15}"/>
              </a:ext>
            </a:extLst>
          </p:cNvPr>
          <p:cNvSpPr/>
          <p:nvPr/>
        </p:nvSpPr>
        <p:spPr>
          <a:xfrm>
            <a:off x="2540732" y="4663169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65A13A-15C2-4CA3-8F75-D68118C6E5FB}"/>
              </a:ext>
            </a:extLst>
          </p:cNvPr>
          <p:cNvSpPr/>
          <p:nvPr/>
        </p:nvSpPr>
        <p:spPr>
          <a:xfrm>
            <a:off x="2941997" y="466316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6AEDA-4620-406A-A74C-AE1E0A345680}"/>
              </a:ext>
            </a:extLst>
          </p:cNvPr>
          <p:cNvSpPr/>
          <p:nvPr/>
        </p:nvSpPr>
        <p:spPr>
          <a:xfrm>
            <a:off x="3737956" y="4661178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BA98E-0B10-4600-AEAE-1033F1B18BF5}"/>
              </a:ext>
            </a:extLst>
          </p:cNvPr>
          <p:cNvSpPr/>
          <p:nvPr/>
        </p:nvSpPr>
        <p:spPr>
          <a:xfrm>
            <a:off x="4139221" y="4661178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0E436-B150-4B9E-BF77-59BF0D9A2EE6}"/>
              </a:ext>
            </a:extLst>
          </p:cNvPr>
          <p:cNvSpPr/>
          <p:nvPr/>
        </p:nvSpPr>
        <p:spPr>
          <a:xfrm>
            <a:off x="4935180" y="465918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EDF6C6-36CC-4AFD-B2FF-DBF06A90F69B}"/>
              </a:ext>
            </a:extLst>
          </p:cNvPr>
          <p:cNvSpPr/>
          <p:nvPr/>
        </p:nvSpPr>
        <p:spPr>
          <a:xfrm>
            <a:off x="5336445" y="465918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83F9DB-F973-4FA9-9F83-20B183960FCF}"/>
              </a:ext>
            </a:extLst>
          </p:cNvPr>
          <p:cNvSpPr/>
          <p:nvPr/>
        </p:nvSpPr>
        <p:spPr>
          <a:xfrm>
            <a:off x="6132404" y="465719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77E25B-403C-4289-B656-788575AD6C33}"/>
              </a:ext>
            </a:extLst>
          </p:cNvPr>
          <p:cNvSpPr/>
          <p:nvPr/>
        </p:nvSpPr>
        <p:spPr>
          <a:xfrm>
            <a:off x="6533669" y="465719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A042C2-6403-4D7E-A04A-9AB2C88E2687}"/>
              </a:ext>
            </a:extLst>
          </p:cNvPr>
          <p:cNvSpPr/>
          <p:nvPr/>
        </p:nvSpPr>
        <p:spPr>
          <a:xfrm>
            <a:off x="7329628" y="465520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5859D2-7CD8-48E7-B595-A4A02E65E2B1}"/>
              </a:ext>
            </a:extLst>
          </p:cNvPr>
          <p:cNvSpPr/>
          <p:nvPr/>
        </p:nvSpPr>
        <p:spPr>
          <a:xfrm>
            <a:off x="7730893" y="465520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B0071D-C779-44F2-B88E-869EF993D8B7}"/>
              </a:ext>
            </a:extLst>
          </p:cNvPr>
          <p:cNvSpPr/>
          <p:nvPr/>
        </p:nvSpPr>
        <p:spPr>
          <a:xfrm>
            <a:off x="1555408" y="46552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0772D2-1906-4207-8580-1D45BD0413E1}"/>
              </a:ext>
            </a:extLst>
          </p:cNvPr>
          <p:cNvCxnSpPr>
            <a:stCxn id="36" idx="3"/>
            <a:endCxn id="26" idx="1"/>
          </p:cNvCxnSpPr>
          <p:nvPr/>
        </p:nvCxnSpPr>
        <p:spPr>
          <a:xfrm>
            <a:off x="1956673" y="4855837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23AE84-4356-4552-9F94-0C5B9DBFBE9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43262" y="4861811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0A0B9-F135-417A-A8FA-1C54CDC9CDF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540486" y="4859820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CE0AFE-8A93-4353-94ED-C173475DB6D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737710" y="485782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AF5C7E-BB90-4552-A493-951CD4DAA66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934934" y="485583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D77257-A496-4C3F-8D02-FC6AE9DDDF50}"/>
              </a:ext>
            </a:extLst>
          </p:cNvPr>
          <p:cNvSpPr txBox="1"/>
          <p:nvPr/>
        </p:nvSpPr>
        <p:spPr>
          <a:xfrm>
            <a:off x="1640632" y="5054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B6C014-B846-4B1B-97E2-4D42C03ED224}"/>
              </a:ext>
            </a:extLst>
          </p:cNvPr>
          <p:cNvSpPr/>
          <p:nvPr/>
        </p:nvSpPr>
        <p:spPr>
          <a:xfrm>
            <a:off x="1565829" y="56913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BEF3EE5-0FD2-49B3-BC9E-4C935F972F5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967094" y="5891964"/>
            <a:ext cx="580611" cy="4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4C11A2-70B3-4550-AAD2-F08DAADA0AFF}"/>
              </a:ext>
            </a:extLst>
          </p:cNvPr>
          <p:cNvSpPr txBox="1"/>
          <p:nvPr/>
        </p:nvSpPr>
        <p:spPr>
          <a:xfrm>
            <a:off x="1651053" y="6090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14A3D-57C5-4506-BC3A-3E13A3E68778}"/>
              </a:ext>
            </a:extLst>
          </p:cNvPr>
          <p:cNvSpPr txBox="1"/>
          <p:nvPr/>
        </p:nvSpPr>
        <p:spPr>
          <a:xfrm>
            <a:off x="2385080" y="50929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0x1be9090fa40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98F9AA-1BF7-4400-BDF5-842DD2BD83CE}"/>
              </a:ext>
            </a:extLst>
          </p:cNvPr>
          <p:cNvSpPr/>
          <p:nvPr/>
        </p:nvSpPr>
        <p:spPr>
          <a:xfrm>
            <a:off x="2547705" y="574104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0EAEC-C8B4-4F43-9155-F210CD8E2309}"/>
              </a:ext>
            </a:extLst>
          </p:cNvPr>
          <p:cNvSpPr/>
          <p:nvPr/>
        </p:nvSpPr>
        <p:spPr>
          <a:xfrm>
            <a:off x="2948970" y="574104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FFD105-3221-4E59-97A8-5FD9F4F55EBF}"/>
              </a:ext>
            </a:extLst>
          </p:cNvPr>
          <p:cNvSpPr/>
          <p:nvPr/>
        </p:nvSpPr>
        <p:spPr>
          <a:xfrm>
            <a:off x="3744929" y="573905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A2A7D8-6E22-41A0-88AC-73D392C06849}"/>
              </a:ext>
            </a:extLst>
          </p:cNvPr>
          <p:cNvSpPr/>
          <p:nvPr/>
        </p:nvSpPr>
        <p:spPr>
          <a:xfrm>
            <a:off x="4146194" y="573905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FCC8BB-CEA2-47BA-BEE5-97BB01EAFD3A}"/>
              </a:ext>
            </a:extLst>
          </p:cNvPr>
          <p:cNvSpPr/>
          <p:nvPr/>
        </p:nvSpPr>
        <p:spPr>
          <a:xfrm>
            <a:off x="4942153" y="573706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D8D7C7-E667-484F-87AE-CCA75E0564D8}"/>
              </a:ext>
            </a:extLst>
          </p:cNvPr>
          <p:cNvSpPr/>
          <p:nvPr/>
        </p:nvSpPr>
        <p:spPr>
          <a:xfrm>
            <a:off x="5343418" y="573706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97E1A5-FD7B-4307-81D8-50F19520BD8C}"/>
              </a:ext>
            </a:extLst>
          </p:cNvPr>
          <p:cNvSpPr/>
          <p:nvPr/>
        </p:nvSpPr>
        <p:spPr>
          <a:xfrm>
            <a:off x="6139377" y="573507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38D8AE-7F77-439D-AA05-FFCA69A3C1BD}"/>
              </a:ext>
            </a:extLst>
          </p:cNvPr>
          <p:cNvSpPr/>
          <p:nvPr/>
        </p:nvSpPr>
        <p:spPr>
          <a:xfrm>
            <a:off x="6540642" y="573507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3102AF-DF2A-491B-9899-42D93A9B1DB8}"/>
              </a:ext>
            </a:extLst>
          </p:cNvPr>
          <p:cNvSpPr/>
          <p:nvPr/>
        </p:nvSpPr>
        <p:spPr>
          <a:xfrm>
            <a:off x="7336601" y="573308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74984C-7EBF-48F2-A89E-C5BADAF6FAA0}"/>
              </a:ext>
            </a:extLst>
          </p:cNvPr>
          <p:cNvSpPr/>
          <p:nvPr/>
        </p:nvSpPr>
        <p:spPr>
          <a:xfrm>
            <a:off x="7737866" y="573308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FA9AB66-6B1D-42C9-A42A-F9D8ABB4A2B8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3350235" y="593968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EA0B2F-A6FB-474F-A0CB-F4C6C112B34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547459" y="593769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5CF42C-6B4E-4691-BEF8-816DB335AFA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744683" y="5935707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833F23-04DB-41B8-8819-8F99BE00802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941907" y="593371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28619A-8C2F-437C-9175-DC3901BA2109}"/>
              </a:ext>
            </a:extLst>
          </p:cNvPr>
          <p:cNvSpPr txBox="1"/>
          <p:nvPr/>
        </p:nvSpPr>
        <p:spPr>
          <a:xfrm>
            <a:off x="2392053" y="61707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0x1be9090fcc0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6801E-AF49-4A84-8038-784E27D644E1}"/>
              </a:ext>
            </a:extLst>
          </p:cNvPr>
          <p:cNvCxnSpPr/>
          <p:nvPr/>
        </p:nvCxnSpPr>
        <p:spPr>
          <a:xfrm>
            <a:off x="5241032" y="1340768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62F333-4F6D-4315-A612-7F5F29A7F9F1}"/>
              </a:ext>
            </a:extLst>
          </p:cNvPr>
          <p:cNvCxnSpPr/>
          <p:nvPr/>
        </p:nvCxnSpPr>
        <p:spPr>
          <a:xfrm>
            <a:off x="7473280" y="1369571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940E0-981A-45D1-ADB3-187D5CB7178D}"/>
              </a:ext>
            </a:extLst>
          </p:cNvPr>
          <p:cNvCxnSpPr/>
          <p:nvPr/>
        </p:nvCxnSpPr>
        <p:spPr>
          <a:xfrm>
            <a:off x="5241032" y="4653136"/>
            <a:ext cx="2232248" cy="28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4082B0-8BDA-4A49-A0E6-EB3C9CA53729}"/>
              </a:ext>
            </a:extLst>
          </p:cNvPr>
          <p:cNvSpPr/>
          <p:nvPr/>
        </p:nvSpPr>
        <p:spPr>
          <a:xfrm>
            <a:off x="9489504" y="3011022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B207D-88F2-4EBC-81D2-0084F31FE87C}"/>
              </a:ext>
            </a:extLst>
          </p:cNvPr>
          <p:cNvSpPr/>
          <p:nvPr/>
        </p:nvSpPr>
        <p:spPr>
          <a:xfrm>
            <a:off x="7796373" y="3036393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869324" y="105273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STACK : LIFO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5" y="1448780"/>
              <a:ext cx="7848873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725308" y="79112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QUEUE : FIFO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821D6E-EA1E-4449-9975-AD15115C8A55}"/>
              </a:ext>
            </a:extLst>
          </p:cNvPr>
          <p:cNvCxnSpPr>
            <a:cxnSpLocks/>
          </p:cNvCxnSpPr>
          <p:nvPr/>
        </p:nvCxnSpPr>
        <p:spPr>
          <a:xfrm>
            <a:off x="6163448" y="2312876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06CFD9-D14D-4061-B712-781ABD7E9B72}"/>
              </a:ext>
            </a:extLst>
          </p:cNvPr>
          <p:cNvCxnSpPr>
            <a:cxnSpLocks/>
          </p:cNvCxnSpPr>
          <p:nvPr/>
        </p:nvCxnSpPr>
        <p:spPr>
          <a:xfrm>
            <a:off x="6163448" y="3284984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7005AF-62E8-48DB-B46A-75562FEF1857}"/>
              </a:ext>
            </a:extLst>
          </p:cNvPr>
          <p:cNvSpPr/>
          <p:nvPr/>
        </p:nvSpPr>
        <p:spPr>
          <a:xfrm>
            <a:off x="9902583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F54D26-6A50-41B9-BC7B-6B2ADBC3AB27}"/>
              </a:ext>
            </a:extLst>
          </p:cNvPr>
          <p:cNvSpPr/>
          <p:nvPr/>
        </p:nvSpPr>
        <p:spPr>
          <a:xfrm>
            <a:off x="9000657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E48D3E-EDE5-4645-B9D2-76E103B14D92}"/>
              </a:ext>
            </a:extLst>
          </p:cNvPr>
          <p:cNvSpPr/>
          <p:nvPr/>
        </p:nvSpPr>
        <p:spPr>
          <a:xfrm>
            <a:off x="8103944" y="4000742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179080-5C8E-4312-8EDB-45FCAF289791}"/>
              </a:ext>
            </a:extLst>
          </p:cNvPr>
          <p:cNvSpPr/>
          <p:nvPr/>
        </p:nvSpPr>
        <p:spPr>
          <a:xfrm>
            <a:off x="5457056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813647-2BF0-4405-94EE-2D98F2014307}"/>
              </a:ext>
            </a:extLst>
          </p:cNvPr>
          <p:cNvSpPr/>
          <p:nvPr/>
        </p:nvSpPr>
        <p:spPr>
          <a:xfrm>
            <a:off x="9813540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5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4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B11018-1067-4130-8104-E08836D6DFD1}"/>
              </a:ext>
            </a:extLst>
          </p:cNvPr>
          <p:cNvGrpSpPr/>
          <p:nvPr/>
        </p:nvGrpSpPr>
        <p:grpSpPr>
          <a:xfrm>
            <a:off x="575522" y="4221088"/>
            <a:ext cx="8280920" cy="12961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9BE3DF-45FE-4D48-B0EA-D33110E727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D67A53-084C-453A-A3DF-6102BAD951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5105F5-7139-4843-A1DF-1F17137DEFAF}"/>
              </a:ext>
            </a:extLst>
          </p:cNvPr>
          <p:cNvSpPr txBox="1"/>
          <p:nvPr/>
        </p:nvSpPr>
        <p:spPr>
          <a:xfrm>
            <a:off x="514161" y="3798911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패킹과 언패킹을 이용한 코드</a:t>
            </a: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0C5A77-2A30-4E0D-9F88-4ADD001083D7}"/>
              </a:ext>
            </a:extLst>
          </p:cNvPr>
          <p:cNvSpPr/>
          <p:nvPr/>
        </p:nvSpPr>
        <p:spPr>
          <a:xfrm>
            <a:off x="4909483" y="3882984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BDD7640-CCC9-452C-B3F8-77F3CAF1EA18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728864" y="4099008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9E4437-ED32-46E1-95FC-F7DAD34C2D88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 flipV="1">
            <a:off x="3728864" y="4099008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29393E6-712C-4059-BF49-B768FE476CEF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728864" y="4099008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87BD9E-E518-4E0A-BB8D-8369515D360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3728864" y="4099008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53F708-A1FF-4B92-8429-40B4B9DA7FC0}"/>
              </a:ext>
            </a:extLst>
          </p:cNvPr>
          <p:cNvSpPr/>
          <p:nvPr/>
        </p:nvSpPr>
        <p:spPr>
          <a:xfrm>
            <a:off x="4909483" y="3281307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3A9283-3952-45EC-8C97-BAF29BFDC06E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 flipV="1">
            <a:off x="3728864" y="3497331"/>
            <a:ext cx="1180619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8A399DC-ABA2-4264-9EB2-93C4C1828486}"/>
              </a:ext>
            </a:extLst>
          </p:cNvPr>
          <p:cNvCxnSpPr>
            <a:cxnSpLocks/>
          </p:cNvCxnSpPr>
          <p:nvPr/>
        </p:nvCxnSpPr>
        <p:spPr>
          <a:xfrm>
            <a:off x="4239566" y="4123560"/>
            <a:ext cx="87382" cy="191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16200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77787" y="494728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704707" cy="44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77788" y="413349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stCxn id="41" idx="3"/>
            <a:endCxn id="65" idx="1"/>
          </p:cNvCxnSpPr>
          <p:nvPr/>
        </p:nvCxnSpPr>
        <p:spPr>
          <a:xfrm>
            <a:off x="5673080" y="3930440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6025433" y="3741128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13106" y="4857658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04700" y="393305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84548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877929" y="1600192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l1.pickle.load(file)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580C6-8D5C-488F-A963-7D86EB51ED6C}"/>
              </a:ext>
            </a:extLst>
          </p:cNvPr>
          <p:cNvSpPr/>
          <p:nvPr/>
        </p:nvSpPr>
        <p:spPr>
          <a:xfrm>
            <a:off x="900321" y="2204864"/>
            <a:ext cx="3950226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906F21-8763-408F-889D-5581BB436D9F}"/>
              </a:ext>
            </a:extLst>
          </p:cNvPr>
          <p:cNvSpPr/>
          <p:nvPr/>
        </p:nvSpPr>
        <p:spPr>
          <a:xfrm>
            <a:off x="884548" y="1700808"/>
            <a:ext cx="6588732" cy="2556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884021" y="1700808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73870</TotalTime>
  <Words>23876</Words>
  <Application>Microsoft Office PowerPoint</Application>
  <PresentationFormat>A4 용지(210x297mm)</PresentationFormat>
  <Paragraphs>5347</Paragraphs>
  <Slides>303</Slides>
  <Notes>303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303</vt:i4>
      </vt:variant>
    </vt:vector>
  </HeadingPairs>
  <TitlesOfParts>
    <vt:vector size="314" baseType="lpstr">
      <vt:lpstr>Wingdings</vt:lpstr>
      <vt:lpstr>Times New Roman</vt:lpstr>
      <vt:lpstr>맑은 고딕</vt:lpstr>
      <vt:lpstr>Arial</vt:lpstr>
      <vt:lpstr>맑은 고딕</vt:lpstr>
      <vt:lpstr>고도 M</vt:lpstr>
      <vt:lpstr>Consolas</vt:lpstr>
      <vt:lpstr>Calibri</vt:lpstr>
      <vt:lpstr>Candara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2942</cp:revision>
  <cp:lastPrinted>2018-09-03T04:45:55Z</cp:lastPrinted>
  <dcterms:created xsi:type="dcterms:W3CDTF">2015-04-18T08:49:35Z</dcterms:created>
  <dcterms:modified xsi:type="dcterms:W3CDTF">2021-07-09T02:48:44Z</dcterms:modified>
</cp:coreProperties>
</file>